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2" r:id="rId7"/>
    <p:sldId id="260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DD2F27D-D39C-4F95-980B-E0C25BDB215E}" v="1" dt="2023-07-24T08:03:12.1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654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DDD2F27D-D39C-4F95-980B-E0C25BDB215E}"/>
    <pc:docChg chg="custSel modSld">
      <pc:chgData name="Narelle Wheaton" userId="6e1b2b30-480e-4f91-806b-6735d5b9e446" providerId="ADAL" clId="{DDD2F27D-D39C-4F95-980B-E0C25BDB215E}" dt="2023-07-24T08:03:12.163" v="23"/>
      <pc:docMkLst>
        <pc:docMk/>
      </pc:docMkLst>
      <pc:sldChg chg="modSp mod">
        <pc:chgData name="Narelle Wheaton" userId="6e1b2b30-480e-4f91-806b-6735d5b9e446" providerId="ADAL" clId="{DDD2F27D-D39C-4F95-980B-E0C25BDB215E}" dt="2023-07-24T08:02:57.044" v="18" actId="27636"/>
        <pc:sldMkLst>
          <pc:docMk/>
          <pc:sldMk cId="239377780" sldId="256"/>
        </pc:sldMkLst>
        <pc:spChg chg="mod">
          <ac:chgData name="Narelle Wheaton" userId="6e1b2b30-480e-4f91-806b-6735d5b9e446" providerId="ADAL" clId="{DDD2F27D-D39C-4F95-980B-E0C25BDB215E}" dt="2023-07-24T08:02:57.044" v="18" actId="27636"/>
          <ac:spMkLst>
            <pc:docMk/>
            <pc:sldMk cId="239377780" sldId="256"/>
            <ac:spMk id="3" creationId="{0A239A06-34D1-41FC-AC5A-D7BAA9423A78}"/>
          </ac:spMkLst>
        </pc:spChg>
      </pc:sldChg>
      <pc:sldChg chg="delSp modSp mod">
        <pc:chgData name="Narelle Wheaton" userId="6e1b2b30-480e-4f91-806b-6735d5b9e446" providerId="ADAL" clId="{DDD2F27D-D39C-4F95-980B-E0C25BDB215E}" dt="2023-07-24T08:03:11.081" v="22" actId="21"/>
        <pc:sldMkLst>
          <pc:docMk/>
          <pc:sldMk cId="2058923008" sldId="260"/>
        </pc:sldMkLst>
        <pc:spChg chg="del mod">
          <ac:chgData name="Narelle Wheaton" userId="6e1b2b30-480e-4f91-806b-6735d5b9e446" providerId="ADAL" clId="{DDD2F27D-D39C-4F95-980B-E0C25BDB215E}" dt="2023-07-24T08:03:11.081" v="22" actId="21"/>
          <ac:spMkLst>
            <pc:docMk/>
            <pc:sldMk cId="2058923008" sldId="260"/>
            <ac:spMk id="4" creationId="{731D699B-1E3F-4B3C-9377-1DB1CA8CF820}"/>
          </ac:spMkLst>
        </pc:spChg>
      </pc:sldChg>
      <pc:sldChg chg="addSp modSp">
        <pc:chgData name="Narelle Wheaton" userId="6e1b2b30-480e-4f91-806b-6735d5b9e446" providerId="ADAL" clId="{DDD2F27D-D39C-4F95-980B-E0C25BDB215E}" dt="2023-07-24T08:03:12.163" v="23"/>
        <pc:sldMkLst>
          <pc:docMk/>
          <pc:sldMk cId="1603291424" sldId="263"/>
        </pc:sldMkLst>
        <pc:spChg chg="add mod">
          <ac:chgData name="Narelle Wheaton" userId="6e1b2b30-480e-4f91-806b-6735d5b9e446" providerId="ADAL" clId="{DDD2F27D-D39C-4F95-980B-E0C25BDB215E}" dt="2023-07-24T08:03:12.163" v="23"/>
          <ac:spMkLst>
            <pc:docMk/>
            <pc:sldMk cId="1603291424" sldId="263"/>
            <ac:spMk id="2" creationId="{4CEBDEC1-D536-831D-8723-A7019CBE798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EDE598-768B-4AE4-B734-F0B5F5471A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BAE105-67B1-495B-8464-0EF68E1937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04AB88-5668-4849-BF68-D890F54B80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97965-B3E2-4AF8-A1C2-C81E6DA632EB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606A9E-01F7-4759-99BF-20504C56E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054DF6-0DB9-4994-8C89-503EF70DD1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5AC07-E71C-43F7-A990-A27CEFD8EC7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47642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7936C3-EF23-4DFA-9899-BB5B447F17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5C1C6B-AD7D-4C69-8488-C68A270E88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5C764C-4725-4602-BD5D-83390C240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97965-B3E2-4AF8-A1C2-C81E6DA632EB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85F7AF-A5B4-4DC3-98C3-29DD6D6AC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BEE8AE-FD11-4EAA-843B-18F79C60C0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5AC07-E71C-43F7-A990-A27CEFD8EC7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12904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F7F5E1E-1E32-4F4A-A340-D20D7FC626A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339646-9D2E-42C1-8B50-7C40CF7B26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9CE056-E0AA-47B6-B647-28790B3ABE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97965-B3E2-4AF8-A1C2-C81E6DA632EB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06AA29-3165-4C18-8044-04CE78C6E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85990D-7EA6-4807-AFA6-9FE0CB6C65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5AC07-E71C-43F7-A990-A27CEFD8EC7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02138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4BE07C-4262-4DB5-8038-65D1A66B89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74E5B6-F721-4080-9CAB-EA40BFEEA8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8A24D4-EB96-4226-A749-0B3169883E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97965-B3E2-4AF8-A1C2-C81E6DA632EB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74325D-A9BA-4F74-80D8-62CF052CFB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3894D1-55AF-4F06-89D2-ACC62748D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5AC07-E71C-43F7-A990-A27CEFD8EC7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7882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75D974-0AB9-4EE2-8E6F-ADB12B5608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209329-495E-4C4C-B7D6-E8C382E112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70A3C7-E51F-4FA5-9FDC-8F9C9779DC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97965-B3E2-4AF8-A1C2-C81E6DA632EB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D11047-1D55-40C5-A226-AE71132504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773A1B-0809-4C76-AFA6-AFE3DA9D7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5AC07-E71C-43F7-A990-A27CEFD8EC7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94311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EC6079-79AE-4419-A38F-47D2F3802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1804FD-8BE5-4668-8B41-CAB2E6E0B3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FDBC6F-15CD-44D3-AA1F-56C6ECDD9D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407B87-ADD2-4E3F-AE86-7AB3C392D5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97965-B3E2-4AF8-A1C2-C81E6DA632EB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953048-611A-4B0D-A4DC-E01145F55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D7888C-B3E5-4E11-B632-18C4D41DA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5AC07-E71C-43F7-A990-A27CEFD8EC7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45384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93E307-8AAA-4A7C-AD15-9BDA3189EF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85A6D0-F46D-4C9C-9D11-31313376BB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7546E9-7F61-4C2A-B6E5-943625C45C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F36B5C4-7376-47E0-92E1-D69A6482DC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C84AE4E-ED7A-4554-9121-DED37D33FD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FB61F7D-CEC1-4297-8B1A-A64245119C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97965-B3E2-4AF8-A1C2-C81E6DA632EB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B1B9927-3375-48A3-B81D-4DA95FCA33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056C17C-CB1D-486F-BF4F-206030E455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5AC07-E71C-43F7-A990-A27CEFD8EC7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91413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A98EC-9D0F-4C3A-B1A9-9F2D71CFAD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1FD95BC-C50E-4AD2-82A8-107FDC7501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97965-B3E2-4AF8-A1C2-C81E6DA632EB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EBB0D4-6470-4BDA-AAC5-0248659B05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F833040-D0D8-4AA7-9FF4-1BA63CF59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5AC07-E71C-43F7-A990-A27CEFD8EC7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53145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906AAE1-2CB8-4175-A0C4-CBF7293E6B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97965-B3E2-4AF8-A1C2-C81E6DA632EB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426407A-D668-4964-97A1-22C425E87F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E7F02E-7AB9-4F75-976B-84C2BD29B1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5AC07-E71C-43F7-A990-A27CEFD8EC7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64755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1DD255-6648-4949-9B12-6FAE515D64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16843A-BCE5-406E-9387-F754AEA74B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69FDBE-F26E-40A7-93B7-62EC2FF065B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D54F75-EE90-4591-AFFB-B8E3A14155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97965-B3E2-4AF8-A1C2-C81E6DA632EB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759F18-3486-4F61-B6FE-23610D63DF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A375DD-29CF-486C-A541-27DDBA28B3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5AC07-E71C-43F7-A990-A27CEFD8EC7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35699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1A75D9-3E27-4EC2-B40B-2F709B944E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A1EFB79-AF60-4F5A-A19C-99F8C59923D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A60E61-C54C-4D1D-890E-E13847FBE8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C57FAB-8140-4C59-8240-AF69EC7123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97965-B3E2-4AF8-A1C2-C81E6DA632EB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9CE7D9-2CDC-4CDA-BC9B-6A9570BE1C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7B9C00-D525-4CF7-82A0-D91343C870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5AC07-E71C-43F7-A990-A27CEFD8EC7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90152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6649755-9604-44BD-B9ED-CA8C4E09B7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B89EB2-C7FB-4DE7-8F5E-DC29749309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4880C0-F8A1-4A6B-8B28-4D2E4A853E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97965-B3E2-4AF8-A1C2-C81E6DA632EB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9AE041-784D-4EC9-8ED7-F593089096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B251B5-E67D-41A7-BDC2-80BA634EEB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85AC07-E71C-43F7-A990-A27CEFD8EC7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75641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A239A06-34D1-41FC-AC5A-D7BAA9423A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19249"/>
            <a:ext cx="9144000" cy="2699253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While here before Thy cross I kneel,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me Thy love impart;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 a deep, burning love for souls,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Lord, fill my craving heart.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3777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A239A06-34D1-41FC-AC5A-D7BAA9423A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00175"/>
            <a:ext cx="9144000" cy="300990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Lord, fill my craving heart,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Lord, fill my craving heart,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 a deep, burning love for souls,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Lord, fill my craving heart.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40025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A239A06-34D1-41FC-AC5A-D7BAA9423A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81150"/>
            <a:ext cx="9144000" cy="282892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Deepen in me Thy work of grace,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Teach me to do Thy will,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Help me to live a spotless life,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holy laws fulfill.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57099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A239A06-34D1-41FC-AC5A-D7BAA9423A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00175"/>
            <a:ext cx="9144000" cy="300990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Lord, fill my craving heart,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Lord, fill my craving heart,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 a deep, burning love for souls,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Lord, fill my craving heart.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35433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A239A06-34D1-41FC-AC5A-D7BAA9423A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71600"/>
            <a:ext cx="9144000" cy="284797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 mighty power my soul baptize,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longing heart inspire,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I may from this moment rise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living flame of fire.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8127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A239A06-34D1-41FC-AC5A-D7BAA9423A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00175"/>
            <a:ext cx="9144000" cy="300990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Lord, fill my craving heart,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Lord, fill my craving heart,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 a deep, burning love for souls,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Lord, fill my craving heart.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8593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A239A06-34D1-41FC-AC5A-D7BAA9423A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66875"/>
            <a:ext cx="9144000" cy="279082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want in this dark world to shine,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ever faithful be,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all around shall know I'm Thine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blest reality.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9230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A239A06-34D1-41FC-AC5A-D7BAA9423A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00175"/>
            <a:ext cx="9144000" cy="300990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Chorus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Lord, fill my craving heart,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Lord, fill my craving heart,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 a deep, burning love for souls,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Lord, fill my craving heart.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CEBDEC1-D536-831D-8723-A7019CBE798D}"/>
              </a:ext>
            </a:extLst>
          </p:cNvPr>
          <p:cNvSpPr txBox="1"/>
          <p:nvPr/>
        </p:nvSpPr>
        <p:spPr>
          <a:xfrm>
            <a:off x="219075" y="5763310"/>
            <a:ext cx="344805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While here before Thy cross I kneel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</a:p>
          <a:p>
            <a:r>
              <a:rPr lang="en-US" sz="110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William Henry Hutchins (1870-1945)</a:t>
            </a:r>
          </a:p>
          <a:p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© The General of The Salvation Army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endParaRPr lang="en-AU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32914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290</Words>
  <Application>Microsoft Office PowerPoint</Application>
  <PresentationFormat>Widescreen</PresentationFormat>
  <Paragraphs>16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2022-07-28T04:35:10Z</dcterms:created>
  <dcterms:modified xsi:type="dcterms:W3CDTF">2023-07-24T08:03:14Z</dcterms:modified>
</cp:coreProperties>
</file>